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0"/>
  </p:notesMasterIdLst>
  <p:sldIdLst>
    <p:sldId id="256" r:id="rId2"/>
    <p:sldId id="471" r:id="rId3"/>
    <p:sldId id="499" r:id="rId4"/>
    <p:sldId id="508" r:id="rId5"/>
    <p:sldId id="520" r:id="rId6"/>
    <p:sldId id="509" r:id="rId7"/>
    <p:sldId id="510" r:id="rId8"/>
    <p:sldId id="519" r:id="rId9"/>
    <p:sldId id="511" r:id="rId10"/>
    <p:sldId id="513" r:id="rId11"/>
    <p:sldId id="521" r:id="rId12"/>
    <p:sldId id="518" r:id="rId13"/>
    <p:sldId id="437" r:id="rId14"/>
    <p:sldId id="525" r:id="rId15"/>
    <p:sldId id="524" r:id="rId16"/>
    <p:sldId id="514" r:id="rId17"/>
    <p:sldId id="517" r:id="rId18"/>
    <p:sldId id="515" r:id="rId19"/>
    <p:sldId id="516" r:id="rId20"/>
    <p:sldId id="526" r:id="rId21"/>
    <p:sldId id="528" r:id="rId22"/>
    <p:sldId id="529" r:id="rId23"/>
    <p:sldId id="530" r:id="rId24"/>
    <p:sldId id="531" r:id="rId25"/>
    <p:sldId id="512" r:id="rId26"/>
    <p:sldId id="533" r:id="rId27"/>
    <p:sldId id="534" r:id="rId28"/>
    <p:sldId id="536" r:id="rId29"/>
    <p:sldId id="535" r:id="rId30"/>
    <p:sldId id="538" r:id="rId31"/>
    <p:sldId id="540" r:id="rId32"/>
    <p:sldId id="541" r:id="rId33"/>
    <p:sldId id="542" r:id="rId34"/>
    <p:sldId id="544" r:id="rId35"/>
    <p:sldId id="545" r:id="rId36"/>
    <p:sldId id="546" r:id="rId37"/>
    <p:sldId id="547" r:id="rId38"/>
    <p:sldId id="477" r:id="rId3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025249"/>
    <a:srgbClr val="EF7D1D"/>
    <a:srgbClr val="57A2C5"/>
    <a:srgbClr val="41719C"/>
    <a:srgbClr val="CAA0C9"/>
    <a:srgbClr val="C14026"/>
    <a:srgbClr val="36544F"/>
    <a:srgbClr val="5AB88F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30"/>
    <p:restoredTop sz="90733" autoAdjust="0"/>
  </p:normalViewPr>
  <p:slideViewPr>
    <p:cSldViewPr snapToGrid="0" snapToObjects="1">
      <p:cViewPr varScale="1">
        <p:scale>
          <a:sx n="147" d="100"/>
          <a:sy n="147" d="100"/>
        </p:scale>
        <p:origin x="1584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28.05.18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301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8381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9386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789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6365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7145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5543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03122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36003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972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000487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5657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9816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302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2917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-1" y="1722219"/>
            <a:ext cx="9905999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46613" y="98514"/>
            <a:ext cx="40991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 </a:t>
            </a:r>
            <a:r>
              <a: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| https://</a:t>
            </a:r>
            <a:r>
              <a:rPr lang="de-DE" sz="16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3449947" y="5082892"/>
            <a:ext cx="5107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>
                <a:solidFill>
                  <a:srgbClr val="025249"/>
                </a:solidFill>
              </a:rPr>
              <a:t>Slides</a:t>
            </a:r>
            <a:r>
              <a:rPr lang="de-DE" b="1" dirty="0">
                <a:solidFill>
                  <a:srgbClr val="025249"/>
                </a:solidFill>
              </a:rPr>
              <a:t>: http://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/jax2018-typescript-einfuehrung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663429" y="3553490"/>
            <a:ext cx="261673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mit Apollo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663429" y="1346979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4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Full</a:t>
            </a:r>
            <a:r>
              <a:rPr lang="de-DE" sz="3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Stack</a:t>
            </a:r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42608" y="2636022"/>
            <a:ext cx="922079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1: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7585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JavaScript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Referenzimplementierung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Adapter für diverse Webserver (Connect, Express,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Hapi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Gute Grundlage zum Starten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Typings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vorhanden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 v2 wird noch einfacher 😉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Zurzeit Beta-Version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976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 und 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erzeugen und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Veröffentlichen über Webserver (z.B. Express)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(optional in Version 2)</a:t>
            </a:r>
          </a:p>
        </p:txBody>
      </p:sp>
    </p:spTree>
    <p:extLst>
      <p:ext uri="{BB962C8B-B14F-4D97-AF65-F5344CB8AC3E}">
        <p14:creationId xmlns:p14="http://schemas.microsoft.com/office/powerpoint/2010/main" val="15094992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Bestandteil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Legt fest, welche Typen es gibt und wie sie aussehen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B62456C-8CFA-E542-B85C-B55FD73D6909}"/>
              </a:ext>
            </a:extLst>
          </p:cNvPr>
          <p:cNvSpPr/>
          <p:nvPr/>
        </p:nvSpPr>
        <p:spPr>
          <a:xfrm>
            <a:off x="3112042" y="3158326"/>
            <a:ext cx="6721221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77197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dirty="0" err="1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"Typen"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Pflicht, legt "Einstieg" zur API fest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B62456C-8CFA-E542-B85C-B55FD73D6909}"/>
              </a:ext>
            </a:extLst>
          </p:cNvPr>
          <p:cNvSpPr/>
          <p:nvPr/>
        </p:nvSpPr>
        <p:spPr>
          <a:xfrm>
            <a:off x="706582" y="3158326"/>
            <a:ext cx="912668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String): Rating!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88789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Erfolgt in der Regel über Schema-Definition-Language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54951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 (erforderlich)</a:t>
            </a:r>
          </a:p>
        </p:txBody>
      </p:sp>
    </p:spTree>
    <p:extLst>
      <p:ext uri="{BB962C8B-B14F-4D97-AF65-F5344CB8AC3E}">
        <p14:creationId xmlns:p14="http://schemas.microsoft.com/office/powerpoint/2010/main" val="251826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Funktion, die Daten für ein Feld ermittelt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Rückgabewert wird zum Client gesendet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prüft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korrektheit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gemäß Schema-Definition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mindestens für Root-Felder implementiert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 da per "Property-Pfad" weiter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root.a.b.c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per speziellem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887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1: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95282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(_,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.find(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args.beerId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2: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werden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als Parameter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sorgt dafür, dass nur gültige Werte übergeben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010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</p:spTree>
    <p:extLst>
      <p:ext uri="{BB962C8B-B14F-4D97-AF65-F5344CB8AC3E}">
        <p14:creationId xmlns:p14="http://schemas.microsoft.com/office/powerpoint/2010/main" val="11909044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3: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(zum Beispiel Performance-Optimierung / Security, ...)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1895576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query</a:t>
            </a:r>
            <a:r>
              <a:rPr lang="de-DE" dirty="0"/>
              <a:t> Language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besteht aus Type-Definition und passenden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0011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veröffentlichen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hier: über Instanz von Express-Server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           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CB1B43-B49A-E841-B78A-82D34C01A4D3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36149050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Optional: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app.get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graphiql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endpointURL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929FDDB-B2BD-B74B-8F51-D886B63F229E}"/>
              </a:ext>
            </a:extLst>
          </p:cNvPr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12A6C2D-C05C-B344-A0C0-075C16CD9C9F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1315462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78061" y="2636022"/>
            <a:ext cx="8949887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939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19572123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Query&lt;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{}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typisiert mit Query-Resultat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 können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code-gen generiert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921435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3337398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</a:p>
        </p:txBody>
      </p:sp>
      <p:sp>
        <p:nvSpPr>
          <p:cNvPr id="6" name="Rechteck 5"/>
          <p:cNvSpPr/>
          <p:nvPr/>
        </p:nvSpPr>
        <p:spPr>
          <a:xfrm>
            <a:off x="1948459" y="2650086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/jax2018-typescript-einfuehrung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1093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Siehe auch: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0028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Siehe auch: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244543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. 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29D9962-40DB-0E41-8AD3-CCAF2F6FE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721" y="1035768"/>
            <a:ext cx="6218559" cy="438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Beschreibung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244543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C14026"/>
                </a:solidFill>
                <a:latin typeface="Source Sans Pro" charset="0"/>
                <a:ea typeface="Source Sans Pro" charset="0"/>
                <a:cs typeface="Source Sans Pro" charset="0"/>
              </a:rPr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2291910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88905" y="3797848"/>
            <a:ext cx="932819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 </a:t>
            </a:r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https://</a:t>
            </a:r>
            <a:r>
              <a:rPr lang="de-DE" dirty="0" err="1"/>
              <a:t>www.apollographql.com</a:t>
            </a:r>
            <a:r>
              <a:rPr lang="de-DE" dirty="0"/>
              <a:t>/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0" y="1808173"/>
            <a:ext cx="990599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Framework für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Server- und Client-Anwendungen</a:t>
            </a:r>
          </a:p>
          <a:p>
            <a:pPr algn="ctr"/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(JavaScript)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855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2047</Words>
  <Application>Microsoft Macintosh PowerPoint</Application>
  <PresentationFormat>A4-Papier (210 x 297 mm)</PresentationFormat>
  <Paragraphs>498</Paragraphs>
  <Slides>38</Slides>
  <Notes>34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48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Kiel| Mai 2018 | @nilshartmann</vt:lpstr>
      <vt:lpstr>A query Language For your Api</vt:lpstr>
      <vt:lpstr>Source: https://bit.ly/fullstack-graphql-example</vt:lpstr>
      <vt:lpstr>http://localhost:9000</vt:lpstr>
      <vt:lpstr>Beispiel: Intellij IDEA</vt:lpstr>
      <vt:lpstr>query Language</vt:lpstr>
      <vt:lpstr>query Language: Operations</vt:lpstr>
      <vt:lpstr>Schema Beschreibung</vt:lpstr>
      <vt:lpstr>https://www.apollographql.com/</vt:lpstr>
      <vt:lpstr>PowerPoint-Präsentation</vt:lpstr>
      <vt:lpstr>Apollo-Server</vt:lpstr>
      <vt:lpstr>GraphQL Server mit Apollo</vt:lpstr>
      <vt:lpstr>Schritt 1: Typen Definition</vt:lpstr>
      <vt:lpstr>Schritt 1: Typen Definition</vt:lpstr>
      <vt:lpstr>Schritt 1: Typen Definition</vt:lpstr>
      <vt:lpstr>Schritt 2: Resolver </vt:lpstr>
      <vt:lpstr>Schritt 2: Resolver </vt:lpstr>
      <vt:lpstr>Schritt 2: Resolver</vt:lpstr>
      <vt:lpstr>Schritt 2: Resolver</vt:lpstr>
      <vt:lpstr>Schritt 3: Schema Veröffentlichen</vt:lpstr>
      <vt:lpstr>Schritt 3: Schema Veröffentlichen</vt:lpstr>
      <vt:lpstr>Schritt 3: Schema Veröffentlichen</vt:lpstr>
      <vt:lpstr>mit Apollo und React</vt:lpstr>
      <vt:lpstr>Apollo-Server</vt:lpstr>
      <vt:lpstr>Schritt 1: Erzeugen des Clients und Providers</vt:lpstr>
      <vt:lpstr>Schritt 1: Erzeugen des Clients und Providers</vt:lpstr>
      <vt:lpstr>Schritt 2: Queries</vt:lpstr>
      <vt:lpstr>Schritt 2: Queries</vt:lpstr>
      <vt:lpstr>Schritt 2: Queries</vt:lpstr>
      <vt:lpstr>Schritt 2: Queries</vt:lpstr>
      <vt:lpstr>Schritt 2: Queries</vt:lpstr>
      <vt:lpstr>Schritt 2: Queries</vt:lpstr>
      <vt:lpstr>Schritt 3: Mutations</vt:lpstr>
      <vt:lpstr>Schritt 3: Mutations</vt:lpstr>
      <vt:lpstr>Schritt 3: Mutations</vt:lpstr>
      <vt:lpstr>Schritt 3: Mutations</vt:lpstr>
      <vt:lpstr>Schritt 3: Mutations</vt:lpstr>
      <vt:lpstr>HTTPS://NILSHARTMANN.NET | @nilshartmann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487</cp:revision>
  <cp:lastPrinted>2018-04-24T14:52:32Z</cp:lastPrinted>
  <dcterms:created xsi:type="dcterms:W3CDTF">2016-03-28T15:59:53Z</dcterms:created>
  <dcterms:modified xsi:type="dcterms:W3CDTF">2018-05-28T21:01:48Z</dcterms:modified>
</cp:coreProperties>
</file>

<file path=docProps/thumbnail.jpeg>
</file>